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7B6657F2-C213-4B36-8DA9-EDA30E5B30C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6358692-0C71-4226-83AD-EE52B1935FB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6592FAD8-DE47-4CBE-A1A1-6A349E7C0F1A}" type="datetimeFigureOut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755306D5-790D-443A-A287-318DBA33585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E12A1C0C-DDB8-4802-9B49-BB66CFD049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F2B134F-2C3B-42AC-A85B-E2F19047009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C41F1AB-374D-4DB5-81D0-BA64286624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64DF58A-64B5-40D0-9A71-2EA6287A00F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7810161F-8448-4639-A59D-53EB637EFCFE}"/>
              </a:ext>
            </a:extLst>
          </p:cNvPr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89032866-0855-43D9-AA68-711719376F83}"/>
              </a:ext>
            </a:extLst>
          </p:cNvPr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787D57F8-DF29-49A9-835A-E016A08B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B1F0A-21DE-4CFD-A778-E8647745382B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A2E869A5-1467-4986-8963-297A8A23A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01059026-30EE-4378-8A02-24F8229EA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FDF3C-33DE-46F4-8776-10D7FFC4584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608700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473396-A2E5-48BF-9004-9F7A653E5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336FF-039B-4DAF-B4FA-FF24448A3926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6ABA0E-DC8F-4800-BA2D-F09327239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291BE65-C8DB-4BFB-B0CC-15054F109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D6D76-FC83-465F-B83A-CE41BA7B0DA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563799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C73D63EB-AB70-4502-84F1-FACB6D6B50FB}"/>
              </a:ext>
            </a:extLst>
          </p:cNvPr>
          <p:cNvSpPr/>
          <p:nvPr/>
        </p:nvSpPr>
        <p:spPr>
          <a:xfrm>
            <a:off x="777875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xmlns="" id="{8D41DD1D-78A9-4D31-9BBB-271B1C78BE6A}"/>
              </a:ext>
            </a:extLst>
          </p:cNvPr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/>
          <a:lstStyle>
            <a:lvl1pPr algn="l">
              <a:defRPr sz="5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DE3D5C47-B44A-48FE-B35F-4FB3D0A45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D865C-55EA-44AD-9EC8-C6C2FEE1C543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CC980DD2-FA7D-4D12-B15B-1C69043C4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DB52441F-F318-4FE9-8535-FC53EF112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F7DE4-DC35-4AC3-B4E7-00FD6CC4728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935328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70239700-5DE7-4E46-9652-F99787158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6F19F-BDE8-4E70-A2F4-7FD1253A2C62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BD58CAD-CB90-458A-9295-AE82AC7C4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F1FDAADA-3763-46CD-AE43-74A61B5B4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D5FD6F-1A17-4C35-8FBC-E3C91154BCE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102386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>
            <a:extLst>
              <a:ext uri="{FF2B5EF4-FFF2-40B4-BE49-F238E27FC236}">
                <a16:creationId xmlns:a16="http://schemas.microsoft.com/office/drawing/2014/main" xmlns="" id="{A65ADB13-E2D0-4039-81DC-30FF1A58A72F}"/>
              </a:ext>
            </a:extLst>
          </p:cNvPr>
          <p:cNvCxnSpPr/>
          <p:nvPr/>
        </p:nvCxnSpPr>
        <p:spPr>
          <a:xfrm>
            <a:off x="7588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2">
            <a:extLst>
              <a:ext uri="{FF2B5EF4-FFF2-40B4-BE49-F238E27FC236}">
                <a16:creationId xmlns:a16="http://schemas.microsoft.com/office/drawing/2014/main" xmlns="" id="{E5BCE2A3-C137-428A-8E9B-C44907D7E9AB}"/>
              </a:ext>
            </a:extLst>
          </p:cNvPr>
          <p:cNvCxnSpPr/>
          <p:nvPr/>
        </p:nvCxnSpPr>
        <p:spPr>
          <a:xfrm>
            <a:off x="4645025" y="1249363"/>
            <a:ext cx="36576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Date Placeholder 6">
            <a:extLst>
              <a:ext uri="{FF2B5EF4-FFF2-40B4-BE49-F238E27FC236}">
                <a16:creationId xmlns:a16="http://schemas.microsoft.com/office/drawing/2014/main" xmlns="" id="{22972139-AFBD-4F3D-9F6D-46823F61D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459FA-D1B3-4892-9881-7A025ADC1A34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xmlns="" id="{FA5E1F45-711B-415E-95E7-EF6AA0524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11" name="Slide Number Placeholder 8">
            <a:extLst>
              <a:ext uri="{FF2B5EF4-FFF2-40B4-BE49-F238E27FC236}">
                <a16:creationId xmlns:a16="http://schemas.microsoft.com/office/drawing/2014/main" xmlns="" id="{07C290EB-F70C-4E24-9F26-1BE3785BD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7FAF7-8EA4-475A-B789-308351371EC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226092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D6107A-4553-4DE7-8C2A-D0077F9F3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A66D7-47D2-44D4-8051-0725515C0A0B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DE57BE03-030E-4365-840E-D747E70C4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F1034B70-A8E7-48E1-8566-CE203C9BC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7758E-E5ED-405D-BBCA-B156D47A4E69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51219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03B4A5D0-490B-4B85-86AC-6890D028C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97EF9-DC47-4AE1-A99C-3C79F61CA226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1E7280EA-9B39-4223-A72D-73999E12F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3710CA89-E010-49AE-A805-36FA8D469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E6778-871A-48E7-A981-2BF43D18A5F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1531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F90C2E0-2102-49EB-8408-606C2152C05A}"/>
              </a:ext>
            </a:extLst>
          </p:cNvPr>
          <p:cNvCxnSpPr/>
          <p:nvPr/>
        </p:nvCxnSpPr>
        <p:spPr>
          <a:xfrm rot="5400000">
            <a:off x="1677194" y="2515394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69CDD8A-2322-4DCB-AF0E-0CBB0684B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58B42-C48F-4BD2-947C-767B6F839CA3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A0BB4158-844A-49E2-8876-5BCD1F4C0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4184DB53-9EA2-446C-8505-1F2756FBA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D2837-F0C4-4E0F-B923-71B1B11709B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951663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>
            <a:normAutofit/>
          </a:bodyPr>
          <a:lstStyle>
            <a:lvl1pPr algn="l">
              <a:defRPr sz="5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33C79267-B987-4C3C-B54C-86A4C844D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69F2F-A97B-449D-B65A-0CEC60CC6A02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837D7EEE-A9A7-49F0-911E-39E09B432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5C7B2762-4B84-4BC0-B871-C399228EF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1C5B6-41D4-4EF2-B6E0-E60F9B290B3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910643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1889488-9961-4269-B69A-2A46BB4EC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0DC6E-CCA5-4FF0-BE57-CC0B7898D6D8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86D351D-2DC9-4A61-A7ED-FC727AE1E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E1B6F3F-AD40-4171-AF26-BB541AF6F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D6010-1C70-4449-80A9-19F892055DA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118540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F9853E-97DF-4D89-BC42-0B10EC65B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C3976-9960-4BDB-BAEF-8C4D90DA6233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6CC5A8-598E-4CF7-9AD0-46107873C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932F53-1E73-40B8-815D-2EC2BA974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BA630-CAF0-4F6C-A6F3-5B0BDD27487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9510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43E69ECF-3D5F-478A-9FA3-2BA5C89D396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762000" y="4572000"/>
            <a:ext cx="67818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0D93EB38-B9B1-4328-90F7-5DA26A4629E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62000" y="685800"/>
            <a:ext cx="7543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337A82-E23B-43CF-A710-3B10F4B2F3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48400" y="62087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A5FF8E-A040-4AB0-88F0-DCDCA979D4CD}" type="datetime1">
              <a:rPr lang="ru-RU"/>
              <a:pPr>
                <a:defRPr/>
              </a:pPr>
              <a:t>31.07.2021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80613AE-2265-4E1B-811F-BC80E01883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2000" y="6208713"/>
            <a:ext cx="48736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Aim.Uz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D23377D-4095-4314-BAD4-716F2AF821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20000" y="5688013"/>
            <a:ext cx="762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400">
                <a:solidFill>
                  <a:srgbClr val="262626"/>
                </a:solidFill>
                <a:latin typeface="Impact" panose="020B0806030902050204" pitchFamily="34" charset="0"/>
              </a:defRPr>
            </a:lvl1pPr>
          </a:lstStyle>
          <a:p>
            <a:fld id="{35FECBF4-AAD9-4B1B-838F-6E1F17752153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7975AE9A-D11F-44A0-8074-BDB119D933DF}"/>
              </a:ext>
            </a:extLst>
          </p:cNvPr>
          <p:cNvSpPr/>
          <p:nvPr/>
        </p:nvSpPr>
        <p:spPr>
          <a:xfrm>
            <a:off x="777875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D6E651F4-502F-45F5-95C8-6BD96D01341F}"/>
              </a:ext>
            </a:extLst>
          </p:cNvPr>
          <p:cNvSpPr/>
          <p:nvPr/>
        </p:nvSpPr>
        <p:spPr>
          <a:xfrm>
            <a:off x="777875" y="6172200"/>
            <a:ext cx="7543800" cy="269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8" r:id="rId2"/>
    <p:sldLayoutId id="2147483756" r:id="rId3"/>
    <p:sldLayoutId id="2147483749" r:id="rId4"/>
    <p:sldLayoutId id="2147483757" r:id="rId5"/>
    <p:sldLayoutId id="2147483750" r:id="rId6"/>
    <p:sldLayoutId id="2147483751" r:id="rId7"/>
    <p:sldLayoutId id="2147483758" r:id="rId8"/>
    <p:sldLayoutId id="2147483752" r:id="rId9"/>
    <p:sldLayoutId id="2147483753" r:id="rId10"/>
    <p:sldLayoutId id="2147483754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4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400">
          <a:solidFill>
            <a:srgbClr val="262626"/>
          </a:solidFill>
          <a:latin typeface="Impac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3725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3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xmlns="" id="{515B01DF-5BF7-4B53-8CA7-992C54DD55F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Shaxs  rivojlanishi</a:t>
            </a:r>
            <a:endParaRPr lang="ru-RU" altLang="en-US"/>
          </a:p>
        </p:txBody>
      </p:sp>
      <p:sp>
        <p:nvSpPr>
          <p:cNvPr id="6147" name="Подзаголовок 2">
            <a:extLst>
              <a:ext uri="{FF2B5EF4-FFF2-40B4-BE49-F238E27FC236}">
                <a16:creationId xmlns:a16="http://schemas.microsoft.com/office/drawing/2014/main" xmlns="" id="{A70D4BB1-0D0E-417C-8B2D-9FDE2C36AF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8017" y="4819650"/>
            <a:ext cx="6858000" cy="9906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ru-RU" sz="4400"/>
              <a:t>Shaxs rivojlanishida jismoniy va estetik tarbiya.</a:t>
            </a:r>
            <a:endParaRPr lang="ru-RU" sz="4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8AC2717-5678-8C4A-AD06-ACF7B3008332}"/>
              </a:ext>
            </a:extLst>
          </p:cNvPr>
          <p:cNvSpPr txBox="1"/>
          <p:nvPr/>
        </p:nvSpPr>
        <p:spPr>
          <a:xfrm>
            <a:off x="1558017" y="577076"/>
            <a:ext cx="5996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ru-RU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>
            <a:extLst>
              <a:ext uri="{FF2B5EF4-FFF2-40B4-BE49-F238E27FC236}">
                <a16:creationId xmlns:a16="http://schemas.microsoft.com/office/drawing/2014/main" xmlns="" id="{6BF22E78-087C-4994-B059-E93E52A6C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SHAXS.</a:t>
            </a:r>
            <a:endParaRPr lang="ru-RU" altLang="en-US"/>
          </a:p>
        </p:txBody>
      </p:sp>
      <p:sp>
        <p:nvSpPr>
          <p:cNvPr id="7171" name="Объект 2">
            <a:extLst>
              <a:ext uri="{FF2B5EF4-FFF2-40B4-BE49-F238E27FC236}">
                <a16:creationId xmlns:a16="http://schemas.microsoft.com/office/drawing/2014/main" xmlns="" id="{E9DE208F-7DD2-4BAD-9C08-DB0D7C50B1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/>
              <a:t>SHAXS  DEGANDA RUHIY  JIHATDAN  TARAQQIY  ETGAN, O’Z  XUSUSIYATLARI  VA  SIFATLARI  BILANBOSHQALARDAN  FARQ  QILUVCHI  MUAYYAN  JAMIYATNING  A’ZOSI  TUSHUNILADI. ODAMNING  IJTIMOIY  MAVJUDOT  SIFATIDA  SHAXS  NOMINI  OLISHI  UCHUN  UNGA  IJTIMOIY-IQTISODIY  HAYOT  VA TARBIYA  KERAK.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>
            <a:extLst>
              <a:ext uri="{FF2B5EF4-FFF2-40B4-BE49-F238E27FC236}">
                <a16:creationId xmlns:a16="http://schemas.microsoft.com/office/drawing/2014/main" xmlns="" id="{197A535E-0189-4C84-93C4-0323327AE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INSON.</a:t>
            </a:r>
            <a:endParaRPr lang="ru-RU" altLang="en-US"/>
          </a:p>
        </p:txBody>
      </p:sp>
      <p:sp>
        <p:nvSpPr>
          <p:cNvPr id="8195" name="Объект 2">
            <a:extLst>
              <a:ext uri="{FF2B5EF4-FFF2-40B4-BE49-F238E27FC236}">
                <a16:creationId xmlns:a16="http://schemas.microsoft.com/office/drawing/2014/main" xmlns="" id="{6F1AC9A6-278B-4CB4-9446-E2DF9C89D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INSON  BIOLOGIK  MAVJUDOT. INSON  IJTIMOIY  SOTSIAL  OMILLAR  TA’SIRIDA  RIVOJLANADI, O’ZINING  AQL-IDROKI  BILAN  BOSHQA  BARCHA  JONZOTLARDAN  FARQ  QILADI.</a:t>
            </a:r>
          </a:p>
          <a:p>
            <a:pPr eaLnBrk="1" hangingPunct="1"/>
            <a:r>
              <a:rPr lang="en-US" altLang="en-US"/>
              <a:t>SHAXS IJTIMOIY  VA  SHAXSLARARO  MUNOSABATLARNING  MAHSULI  ONGLI  FAOLIYATNING  SUB’YEKTI  BO’LMISH INDIVID.</a:t>
            </a:r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xmlns="" id="{C54B05F1-64E7-4476-A67E-46D607D5D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INDIVIDUALLIK.</a:t>
            </a:r>
            <a:endParaRPr lang="ru-RU" altLang="en-US"/>
          </a:p>
        </p:txBody>
      </p:sp>
      <p:sp>
        <p:nvSpPr>
          <p:cNvPr id="9219" name="Объект 2">
            <a:extLst>
              <a:ext uri="{FF2B5EF4-FFF2-40B4-BE49-F238E27FC236}">
                <a16:creationId xmlns:a16="http://schemas.microsoft.com/office/drawing/2014/main" xmlns="" id="{DA07D37C-4FCD-403B-BF6C-6A23DB0EA5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HAR  BIR  INSON  O’ZIGA  XOS  BO’LGAN  XUSUSIYATLARGA  EGA. BU  INSONNING  O’Z-O’ZLIGINI  KO’RSATISHGA  ZAMIN  YARATADI. INDIVIDUALLIK  INSONNING  HISSIY, AQLIY  FAOLIYAT SOHALARIDA  NAMOYON  BO’LADI.</a:t>
            </a:r>
            <a:endParaRPr lang="ru-RU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xmlns="" id="{5722A506-513B-42AA-9349-C93D278C6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IJTIMOIYLASHUV.</a:t>
            </a:r>
            <a:endParaRPr lang="ru-RU" altLang="en-US" b="1"/>
          </a:p>
        </p:txBody>
      </p:sp>
      <p:sp>
        <p:nvSpPr>
          <p:cNvPr id="10243" name="Объект 2">
            <a:extLst>
              <a:ext uri="{FF2B5EF4-FFF2-40B4-BE49-F238E27FC236}">
                <a16:creationId xmlns:a16="http://schemas.microsoft.com/office/drawing/2014/main" xmlns="" id="{05944FF2-054A-4AA7-B6D2-24BB8EB33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IJTIMOIYLASHUV-BU  CHAQALOQNINGBOSHQA  ODAMLAR  BILAN  MULOQOTGA  KIRISHISH  ORQALI  O’ZINI ANGLAYDIGAN  O’ZI  TUG’ILGAN  MADANIYATNI  TUSHUNADIGAN  AQLLI  MAVJUDOTGA  AYLANISH  JARAYONI</a:t>
            </a:r>
            <a:endParaRPr lang="ru-RU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>
            <a:extLst>
              <a:ext uri="{FF2B5EF4-FFF2-40B4-BE49-F238E27FC236}">
                <a16:creationId xmlns:a16="http://schemas.microsoft.com/office/drawing/2014/main" xmlns="" id="{DB0262E8-1DE9-4F65-AEBC-D59C6A1B9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IJTIMOIYLASHUV  AGENTLARI.</a:t>
            </a:r>
            <a:endParaRPr lang="ru-RU" altLang="en-US"/>
          </a:p>
        </p:txBody>
      </p:sp>
      <p:sp>
        <p:nvSpPr>
          <p:cNvPr id="11267" name="Объект 2">
            <a:extLst>
              <a:ext uri="{FF2B5EF4-FFF2-40B4-BE49-F238E27FC236}">
                <a16:creationId xmlns:a16="http://schemas.microsoft.com/office/drawing/2014/main" xmlns="" id="{6C23B6DE-FF8B-4113-92EB-7411113853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IJTIMOIYLASHUV  AGENTLARI- ENG  MUHIM  IJTIMOIYLASHUV  JARAYONLARI  YUZ  BERADIGAN  TUZILMAVIY  GURUHLARDIR. BARCHA  MADANIYATLARDA  BOLA  IJTIMOIYLASHUVINING  ASOSIY  AGENTI  OILA  HISOBLANADI. BUNDAN  TASHQARI  TENGDOSHLAR  GURUHLARI, MAKTAB, OMMAVIY  AXBOROT  VOSITALARI  HAM IJTIMOIYLASHUV  AGENTLARIDIR.</a:t>
            </a:r>
            <a:endParaRPr lang="ru-RU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xmlns="" id="{E05D0B3E-4E2E-4242-96CA-AC1FC4154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RIVOJLANISH.</a:t>
            </a:r>
            <a:endParaRPr lang="ru-RU" altLang="en-US"/>
          </a:p>
        </p:txBody>
      </p:sp>
      <p:sp>
        <p:nvSpPr>
          <p:cNvPr id="12291" name="Объект 2">
            <a:extLst>
              <a:ext uri="{FF2B5EF4-FFF2-40B4-BE49-F238E27FC236}">
                <a16:creationId xmlns:a16="http://schemas.microsoft.com/office/drawing/2014/main" xmlns="" id="{BF07A76C-535D-45F7-9B6F-BB0C0E140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INSON  HAYOTI  DAVOMIDA  O’ZGARIB, SHAKLLANIB,  RIVOJLANIB  BORADI.BOLALIK, O’SMIRLIK  VA  O’SPIRINLIK  DAVRIDA  RIVOJLANISH  NIHOYATDA  KUCHLI  BO’LADI. RIVOJLANISH  DEB,  BOLA  VAZNINING  OSHISHI,  SUYAK  VA  MUSKUL  TIZIMINING, TANOSIL A’ZOLARINING, NERV-FUNKSIONAL  FAOLIYATINING  KAMOL  TOPISHI, AQL-ZAKOVATINING  SHAKLLANISHIGA  AYTILADI.</a:t>
            </a:r>
            <a:endParaRPr lang="ru-RU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xmlns="" id="{D0FA3C20-2EF7-401F-8D3B-9FD481215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000"/>
              <a:t>SHAXS  RIVOJLANISHIGA  TA’SIR  ETUVCHI  OMILLAR.</a:t>
            </a:r>
            <a:endParaRPr lang="ru-RU" altLang="en-US" sz="4000"/>
          </a:p>
        </p:txBody>
      </p:sp>
      <p:sp>
        <p:nvSpPr>
          <p:cNvPr id="13315" name="Объект 2">
            <a:extLst>
              <a:ext uri="{FF2B5EF4-FFF2-40B4-BE49-F238E27FC236}">
                <a16:creationId xmlns:a16="http://schemas.microsoft.com/office/drawing/2014/main" xmlns="" id="{37EEDC75-F33F-48E7-A9DE-A4A41F6A6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PEDAGOGIKA  FANI  BOLANI  SHAXS  SIFATIDA  SHAKLLANISHI VA  UNGA  TA’SIR  ETUVCHI  OMILLARNI  HAM  O’RGANADI. SHAXS  RIVOJLANISHI  VA  KAMOLGA  YETISHI MURAKKAB VA  ZIDDIYATLI  JARAYON  BO’LIB  BUNDA  NASL-IRSIYAT,  IJTIMOIY  MUHIT, MAQSADGA  MUVOFIQ  AMALGA  OSHIRILADIGAN  TA;LIM-TARBIYA  VA  NIHOYAT  O’ZINING  MUSTAQIL  FAOLIYATI  HAM  MUHIM  AHAMIYATGA  EGA.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xmlns="" id="{7B344E27-72AE-48E6-B53C-0AAEBAD0F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4800"/>
              <a:t>SHAXS  RIVOJLANISHIGA  TA’SIR ETUVCHI  OMILLAR.</a:t>
            </a:r>
            <a:endParaRPr lang="ru-RU" altLang="en-US" sz="4800"/>
          </a:p>
        </p:txBody>
      </p:sp>
      <p:sp>
        <p:nvSpPr>
          <p:cNvPr id="14339" name="Объект 2">
            <a:extLst>
              <a:ext uri="{FF2B5EF4-FFF2-40B4-BE49-F238E27FC236}">
                <a16:creationId xmlns:a16="http://schemas.microsoft.com/office/drawing/2014/main" xmlns="" id="{0FB1F95A-CC83-455C-B97E-E81AA8473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1.IRSIYAT</a:t>
            </a:r>
          </a:p>
          <a:p>
            <a:pPr eaLnBrk="1" hangingPunct="1"/>
            <a:r>
              <a:rPr lang="en-US" altLang="en-US"/>
              <a:t>2.IJTIMOIY  MUHIT</a:t>
            </a:r>
          </a:p>
          <a:p>
            <a:pPr eaLnBrk="1" hangingPunct="1"/>
            <a:r>
              <a:rPr lang="en-US" altLang="en-US"/>
              <a:t>3.TA’LIM-TARBIYA</a:t>
            </a:r>
          </a:p>
          <a:p>
            <a:pPr eaLnBrk="1" hangingPunct="1"/>
            <a:r>
              <a:rPr lang="en-US" altLang="en-US"/>
              <a:t>4.FAOLIYAT.</a:t>
            </a:r>
            <a:endParaRPr lang="ru-RU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:a16="http://schemas.microsoft.com/office/drawing/2014/main" xmlns="" id="{2E32A33F-19BA-40BC-887C-DCCB64A0A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IRSIYAT.</a:t>
            </a:r>
            <a:endParaRPr lang="ru-RU" altLang="en-US"/>
          </a:p>
        </p:txBody>
      </p:sp>
      <p:sp>
        <p:nvSpPr>
          <p:cNvPr id="15363" name="Объект 2">
            <a:extLst>
              <a:ext uri="{FF2B5EF4-FFF2-40B4-BE49-F238E27FC236}">
                <a16:creationId xmlns:a16="http://schemas.microsoft.com/office/drawing/2014/main" xmlns="" id="{79B3422F-DBF5-4F2A-8687-CD876886B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IRSIYAT  DEGANDA  BOLAGA  OTA-ONA  VA  UMUMAN  YAQIN  AVLODLARDAN, YA’NI  NASLDAN-NASLGA  O’TADIGAN  BIOLOGIK  XUSUSIYAT  VA  O’XSHASHLIKLAR  TUSHUNILADI.</a:t>
            </a:r>
            <a:endParaRPr lang="ru-RU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xmlns="" id="{F17EE4A8-069E-431E-86F0-38E2DF9C3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MUHIT.</a:t>
            </a:r>
            <a:endParaRPr lang="ru-RU" altLang="en-US"/>
          </a:p>
        </p:txBody>
      </p:sp>
      <p:sp>
        <p:nvSpPr>
          <p:cNvPr id="16387" name="Объект 2">
            <a:extLst>
              <a:ext uri="{FF2B5EF4-FFF2-40B4-BE49-F238E27FC236}">
                <a16:creationId xmlns:a16="http://schemas.microsoft.com/office/drawing/2014/main" xmlns="" id="{10E4BA3B-B8C6-45C2-9E8F-98A9AC628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MUHIT  DEGANDA  KISHIGA  TA’SIR  ETADIGAN  TASHQI  VOQEALARNING  YIG’INDISI  TUSHUNILADI.</a:t>
            </a:r>
            <a:endParaRPr lang="ru-RU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xmlns="" id="{96868FB7-76C9-4118-8C73-399C39147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BOLA  YOSHINI  DAVRLASHTIRISH.</a:t>
            </a:r>
            <a:endParaRPr lang="ru-RU" altLang="en-US"/>
          </a:p>
        </p:txBody>
      </p:sp>
      <p:sp>
        <p:nvSpPr>
          <p:cNvPr id="17411" name="Объект 2">
            <a:extLst>
              <a:ext uri="{FF2B5EF4-FFF2-40B4-BE49-F238E27FC236}">
                <a16:creationId xmlns:a16="http://schemas.microsoft.com/office/drawing/2014/main" xmlns="" id="{8FF34A7A-F429-4CB8-AD65-FBAEBD67B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1.GO’DAKLIK, CHAQALOQLIK  DAVRI(tug’ilgandan  to  1yoshgacha bo’lgan davr)</a:t>
            </a:r>
          </a:p>
          <a:p>
            <a:pPr eaLnBrk="1" hangingPunct="1"/>
            <a:r>
              <a:rPr lang="en-US" altLang="en-US"/>
              <a:t>2.YOSH  DAVRI  1YOSHDAN  3YOSHGACHA</a:t>
            </a:r>
          </a:p>
          <a:p>
            <a:pPr eaLnBrk="1" hangingPunct="1"/>
            <a:r>
              <a:rPr lang="en-US" altLang="en-US"/>
              <a:t>3.MAKTABGACHA  TARBIYA  YOSHI 3YOSHDAN 6-7YOSHGACHA</a:t>
            </a:r>
          </a:p>
          <a:p>
            <a:pPr eaLnBrk="1" hangingPunct="1"/>
            <a:r>
              <a:rPr lang="en-US" altLang="en-US"/>
              <a:t>4.MAKTAB  YOSHIDAGI  KICHIK  O’QUVCHILAR 6-7YOSHDAN 11-12 YOSHGACHA</a:t>
            </a:r>
          </a:p>
          <a:p>
            <a:pPr eaLnBrk="1" hangingPunct="1"/>
            <a:r>
              <a:rPr lang="en-US" altLang="en-US"/>
              <a:t>5.O’RTA  MAKTAB  YOSHIDAGI O’QUVCHILAR  12DAN 15-16YOSHGACHA</a:t>
            </a:r>
          </a:p>
          <a:p>
            <a:pPr eaLnBrk="1" hangingPunct="1"/>
            <a:r>
              <a:rPr lang="en-US" altLang="en-US"/>
              <a:t>6.MAKTAB  YOSHIDAGI  KATTA  O’QUVCHILAR</a:t>
            </a:r>
            <a:endParaRPr lang="ru-RU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xmlns="" id="{D13B44B1-15CB-4860-BE13-A4E895F46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YOSH  XUSUSIYATLARI.</a:t>
            </a:r>
            <a:endParaRPr lang="ru-RU" altLang="en-US"/>
          </a:p>
        </p:txBody>
      </p:sp>
      <p:sp>
        <p:nvSpPr>
          <p:cNvPr id="18435" name="Объект 2">
            <a:extLst>
              <a:ext uri="{FF2B5EF4-FFF2-40B4-BE49-F238E27FC236}">
                <a16:creationId xmlns:a16="http://schemas.microsoft.com/office/drawing/2014/main" xmlns="" id="{D972578C-7613-45B2-A594-DAC757D2E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MA’LUM  BIR  YOSH  DAVRIGA  XOS  BO’LGAN  ANATOMIK,  FIZIOLOGIK  VA  RUHIY  XUSUSIYATLAR  YOSH  XUSUSIYATLARI  DEB  ATALADI.</a:t>
            </a:r>
            <a:endParaRPr lang="ru-RU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xmlns="" id="{83C90431-2E22-4926-9AA3-48DD5ED72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GO’DAKLIK  DAVRI.</a:t>
            </a:r>
            <a:endParaRPr lang="ru-RU" altLang="en-US"/>
          </a:p>
        </p:txBody>
      </p:sp>
      <p:sp>
        <p:nvSpPr>
          <p:cNvPr id="19459" name="Объект 2">
            <a:extLst>
              <a:ext uri="{FF2B5EF4-FFF2-40B4-BE49-F238E27FC236}">
                <a16:creationId xmlns:a16="http://schemas.microsoft.com/office/drawing/2014/main" xmlns="" id="{11BBB1AD-7BCD-4100-A550-072738C91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YANGI  TUG’ILGAN  BOLA  SHAROIT  YAXSHI  BO’LSA, JISMONIY  JIHATDAN  TEZ  O’SADI  ASAB  TIZIMI  TEZ  TARAQQIY  QILADI.  3OYLIK  BO’LGANDA  BUYUMLARNI  FARQLAYDI, AYRIM  TOVUSHLAR  CHIQARADI, 6-8OYLIKDA  RANG  VA  SHAKLNI  FARQLAYDI, 11-12OYIDA  ATROFDAGILARNI  TANIYDI, NUTQI O’SA  BORADI.</a:t>
            </a:r>
            <a:endParaRPr lang="ru-RU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>
            <a:extLst>
              <a:ext uri="{FF2B5EF4-FFF2-40B4-BE49-F238E27FC236}">
                <a16:creationId xmlns:a16="http://schemas.microsoft.com/office/drawing/2014/main" xmlns="" id="{9ED172FD-0B8E-4DC9-BF03-3B1794E7F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YOSH  DAVRI.</a:t>
            </a:r>
            <a:endParaRPr lang="ru-RU" altLang="en-US"/>
          </a:p>
        </p:txBody>
      </p:sp>
      <p:sp>
        <p:nvSpPr>
          <p:cNvPr id="20483" name="Объект 2">
            <a:extLst>
              <a:ext uri="{FF2B5EF4-FFF2-40B4-BE49-F238E27FC236}">
                <a16:creationId xmlns:a16="http://schemas.microsoft.com/office/drawing/2014/main" xmlns="" id="{9BE4DC12-DA06-42FC-B272-B4BC96545D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YOSH DAVRI  YURISH  DAVRI  HAM  BO’LADI. BOLA  KO’P  O’YIN  O’YNAYDI, JUMLALAR, GAPLAR TUZADI. KATTALARNING  YURISH-TURISHI VA  ODOBI  BOLALAR  RUHIYATIGA  TA’SIR  QILADI.</a:t>
            </a:r>
            <a:endParaRPr lang="ru-RU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xmlns="" id="{7FCDAF16-374C-404C-9FBF-D46FEDA19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MAKTABGACHA  TARBIYA  YOSHI.</a:t>
            </a:r>
            <a:endParaRPr lang="ru-RU" altLang="en-US"/>
          </a:p>
        </p:txBody>
      </p:sp>
      <p:sp>
        <p:nvSpPr>
          <p:cNvPr id="21507" name="Объект 2">
            <a:extLst>
              <a:ext uri="{FF2B5EF4-FFF2-40B4-BE49-F238E27FC236}">
                <a16:creationId xmlns:a16="http://schemas.microsoft.com/office/drawing/2014/main" xmlns="" id="{4C5DA1AF-0CD5-4BFC-B4D6-89F694E78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BOLA  AQLIY  VA  JISMONIY  JIHATDAN  TEZ  O’SADI. BOLANING  BO’YI  BU  DAVRDA  YILIGA  O’RTACHA  6sm, OG’IRLIGI  ESA  1-2kg  O’SADI.</a:t>
            </a:r>
            <a:endParaRPr lang="ru-RU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xmlns="" id="{BB972DE0-3ECB-4ABB-9F92-B8968B977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O’SMIRLAR.</a:t>
            </a:r>
            <a:endParaRPr lang="ru-RU" altLang="en-US"/>
          </a:p>
        </p:txBody>
      </p:sp>
      <p:sp>
        <p:nvSpPr>
          <p:cNvPr id="22531" name="Объект 2">
            <a:extLst>
              <a:ext uri="{FF2B5EF4-FFF2-40B4-BE49-F238E27FC236}">
                <a16:creationId xmlns:a16="http://schemas.microsoft.com/office/drawing/2014/main" xmlns="" id="{B04ABF0D-9DA8-4F13-B6F5-99F2C4AB9C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12-13 YOSHDAN  15-16 YOSHGACHA  BO’LGAN  BOLALAR. BU DAVRDA  BOLANING JISMONIY  VA  RUHIY  TARAQQIYOTIDA  KESKIN  O’ZGARISHLAR  RO’Y  BERISHI  SABABLI  BU  DAVR  O’SISH  DAVRI  DEYILADI. QIZ  BOLALAR 13-15YOSHDA, O’G’IL  BOLALAR  16-17YOSHDABALOG’ATGA  YETADI.</a:t>
            </a:r>
            <a:endParaRPr lang="ru-RU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xmlns="" id="{76AB6325-5265-479D-A11B-6328FA0EB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O’SPIRINLIK.</a:t>
            </a:r>
            <a:endParaRPr lang="ru-RU" altLang="en-US"/>
          </a:p>
        </p:txBody>
      </p:sp>
      <p:sp>
        <p:nvSpPr>
          <p:cNvPr id="23555" name="Объект 2">
            <a:extLst>
              <a:ext uri="{FF2B5EF4-FFF2-40B4-BE49-F238E27FC236}">
                <a16:creationId xmlns:a16="http://schemas.microsoft.com/office/drawing/2014/main" xmlns="" id="{8B3627BC-95C8-483C-ACBC-A118B38759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16YOSHDAN  18YOSHGACHA, HATTO  22YOSHGACHA  DAVOM  ETADI. BOLADA  FIKRLASH  RIVOJLANADI, DUNYOQARASH  SHAKLLANGAN  BO’LADI. GAVDA  QOMATLARI  TO’LISHADI,  FAOLIYATNING  ASOSIY  TURI  O’QISH  BO’LADI. O’Z-O’ZIGA  BAHO  BERISHGA  INTILADI.</a:t>
            </a:r>
            <a:endParaRPr lang="ru-RU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89</TotalTime>
  <Words>528</Words>
  <Application>Microsoft Office PowerPoint</Application>
  <PresentationFormat>Экран (4:3)</PresentationFormat>
  <Paragraphs>45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NewsPrint</vt:lpstr>
      <vt:lpstr>Shaxs  rivojlanishi</vt:lpstr>
      <vt:lpstr>SHAXS.</vt:lpstr>
      <vt:lpstr>INSON.</vt:lpstr>
      <vt:lpstr>INDIVIDUALLIK.</vt:lpstr>
      <vt:lpstr>IJTIMOIYLASHUV.</vt:lpstr>
      <vt:lpstr>IJTIMOIYLASHUV  AGENTLARI.</vt:lpstr>
      <vt:lpstr>RIVOJLANISH.</vt:lpstr>
      <vt:lpstr>SHAXS  RIVOJLANISHIGA  TA’SIR  ETUVCHI  OMILLAR.</vt:lpstr>
      <vt:lpstr>SHAXS  RIVOJLANISHIGA  TA’SIR ETUVCHI  OMILLAR.</vt:lpstr>
      <vt:lpstr>IRSIYAT.</vt:lpstr>
      <vt:lpstr>MUHIT.</vt:lpstr>
      <vt:lpstr>BOLA  YOSHINI  DAVRLASHTIRISH.</vt:lpstr>
      <vt:lpstr>YOSH  XUSUSIYATLARI.</vt:lpstr>
      <vt:lpstr>GO’DAKLIK  DAVRI.</vt:lpstr>
      <vt:lpstr>YOSH  DAVRI.</vt:lpstr>
      <vt:lpstr>MAKTABGACHA  TARBIYA  YOSHI.</vt:lpstr>
      <vt:lpstr>O’SMIRLAR.</vt:lpstr>
      <vt:lpstr>O’SPIRINLIK.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SHAXS  RIVOJLANISHI</dc:title>
  <dc:creator>7777</dc:creator>
  <cp:lastModifiedBy>Dilfuza</cp:lastModifiedBy>
  <cp:revision>17</cp:revision>
  <dcterms:created xsi:type="dcterms:W3CDTF">2015-02-02T18:56:26Z</dcterms:created>
  <dcterms:modified xsi:type="dcterms:W3CDTF">2021-07-31T02:47:54Z</dcterms:modified>
</cp:coreProperties>
</file>